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8" r:id="rId1"/>
  </p:sldMasterIdLst>
  <p:notesMasterIdLst>
    <p:notesMasterId r:id="rId2"/>
  </p:notesMasterIdLst>
  <p:sldIdLst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NAM-AL00</dc:creator>
  <dcterms:created xsi:type="dcterms:W3CDTF">2015-05-11T17:30:45Z</dcterms:created>
  <dcterms:modified xsi:type="dcterms:W3CDTF">2022-12-28T08:10:16Z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0300c76181434e31a6d89ccb4a0c2af2</vt:lpwstr>
  </property>
</Properties>
</file>