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73" r:id="rId1"/>
  </p:sldMasterIdLst>
  <p:notesMasterIdLst>
    <p:notesMasterId r:id="rId2"/>
  </p:notesMasterIdLst>
  <p:sldIdLst>
    <p:sldId id="273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</p:sldIdLst>
  <p:sldSz type="screen16x9" cy="6858000" cx="12192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tableStyles" Target="tableStyle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12192000" cy="6858000"/>
          </a:xfrm>
          <a:prstGeom prst="rect"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12192000" cy="6858000"/>
          </a:xfrm>
          <a:prstGeom prst="rect"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12192000" cy="6858000"/>
          </a:xfrm>
          <a:prstGeom prst="rect"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12192000" cy="6858000"/>
          </a:xfrm>
          <a:prstGeom prst="rect"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12192000" cy="6858000"/>
          </a:xfrm>
          <a:prstGeom prst="rect"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12192000" cy="6858000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12192000" cy="6858000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12192000" cy="6858000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12192000" cy="6858000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12192000" cy="6858000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12192000" cy="6858000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12192000" cy="6858000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12192000" cy="6858000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12192000" cy="6858000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NAM-AL00</dc:creator>
  <dcterms:created xsi:type="dcterms:W3CDTF">2015-05-11T17:30:45Z</dcterms:created>
  <dcterms:modified xsi:type="dcterms:W3CDTF">2022-12-26T05:28:53Z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04d0fbd4948e4d7d920c4d58a8a7ea1f</vt:lpwstr>
  </property>
</Properties>
</file>